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92" r:id="rId5"/>
    <p:sldId id="293" r:id="rId6"/>
    <p:sldId id="294" r:id="rId7"/>
    <p:sldId id="295" r:id="rId8"/>
    <p:sldId id="308" r:id="rId9"/>
    <p:sldId id="298" r:id="rId10"/>
    <p:sldId id="297" r:id="rId11"/>
    <p:sldId id="299" r:id="rId12"/>
    <p:sldId id="300" r:id="rId13"/>
    <p:sldId id="301" r:id="rId14"/>
    <p:sldId id="302" r:id="rId15"/>
    <p:sldId id="303" r:id="rId16"/>
    <p:sldId id="304" r:id="rId17"/>
    <p:sldId id="305" r:id="rId18"/>
    <p:sldId id="306" r:id="rId19"/>
    <p:sldId id="307" r:id="rId20"/>
  </p:sldIdLst>
  <p:sldSz cx="9144000" cy="6858000" type="screen4x3"/>
  <p:notesSz cx="9144000" cy="6858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neCell>
      <a:tcStyle>
        <a:tcBdr/>
      </a:tcStyle>
    </a:neCell>
    <a:nwCell>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neCell>
      <a:tcStyle>
        <a:tcBdr/>
      </a:tcStyle>
    </a:neCell>
    <a:nwCell>
      <a:tcStyle>
        <a:tcBdr/>
      </a:tcStyle>
    </a:nw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5C22544A-7EE6-4342-B048-85BDC9FD1C3A}" styleName="Medium Style 2 - Accent 1">
    <a:wholeTbl>
      <a:tcTxStyle>
        <a:fontRef idx="minor">
          <a:scrgbClr r="0" g="0" b="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fontRef idx="minor">
          <a:scrgbClr r="0" g="0" b="0"/>
        </a:fontRef>
        <a:schemeClr val="lt1"/>
      </a:tcTxStyle>
      <a:tcStyle>
        <a:tcBdr>
          <a:top>
            <a:ln w="38100" cmpd="sng">
              <a:solidFill>
                <a:schemeClr val="lt1"/>
              </a:solidFill>
            </a:ln>
          </a:top>
        </a:tcBdr>
        <a:fill>
          <a:solidFill>
            <a:schemeClr val="accent1"/>
          </a:solidFill>
        </a:fill>
      </a:tcStyle>
    </a:lastRow>
    <a:seCell>
      <a:tcStyle>
        <a:tcBdr/>
      </a:tcStyle>
    </a:seCell>
    <a:swCell>
      <a:tcStyle>
        <a:tcBdr/>
      </a:tcStyle>
    </a:swCell>
    <a:firstRow>
      <a:tcTxStyle b="on">
        <a:fontRef idx="minor">
          <a:scrgbClr r="0" g="0" b="0"/>
        </a:fontRef>
        <a:schemeClr val="lt1"/>
      </a:tcTxStyle>
      <a:tcStyle>
        <a:tcBdr>
          <a:bottom>
            <a:ln w="38100" cmpd="sng">
              <a:solidFill>
                <a:schemeClr val="lt1"/>
              </a:solidFill>
            </a:ln>
          </a:bottom>
        </a:tcBdr>
        <a:fill>
          <a:solidFill>
            <a:schemeClr val="accent1"/>
          </a:solidFill>
        </a:fill>
      </a:tcStyle>
    </a:firstRow>
    <a:neCell>
      <a:tcStyle>
        <a:tcBdr/>
      </a:tcStyle>
    </a:neCell>
    <a:nwCell>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neCell>
      <a:tcStyle>
        <a:tcBdr/>
      </a:tcStyle>
    </a:neCell>
    <a:nwCell>
      <a:tcStyle>
        <a:tcBdr/>
      </a:tcStyle>
    </a:nw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1774" autoAdjust="0"/>
  </p:normalViewPr>
  <p:slideViewPr>
    <p:cSldViewPr>
      <p:cViewPr varScale="1">
        <p:scale>
          <a:sx n="86" d="100"/>
          <a:sy n="86" d="100"/>
        </p:scale>
        <p:origin x="1382" y="67"/>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58" d="100"/>
          <a:sy n="58" d="100"/>
        </p:scale>
        <p:origin x="2965"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msi krishna" userId="c3370e42356335ea" providerId="LiveId" clId="{DCFD8551-FFE7-472B-94B8-721BD77B37FA}"/>
    <pc:docChg chg="addSld delSld modSld sldOrd modNotesMaster modHandout">
      <pc:chgData name="vamsi krishna" userId="c3370e42356335ea" providerId="LiveId" clId="{DCFD8551-FFE7-472B-94B8-721BD77B37FA}" dt="2021-07-13T08:34:33.085" v="11"/>
      <pc:docMkLst>
        <pc:docMk/>
      </pc:docMkLst>
      <pc:sldChg chg="del">
        <pc:chgData name="vamsi krishna" userId="c3370e42356335ea" providerId="LiveId" clId="{DCFD8551-FFE7-472B-94B8-721BD77B37FA}" dt="2021-07-13T08:26:01.810" v="0" actId="2696"/>
        <pc:sldMkLst>
          <pc:docMk/>
          <pc:sldMk cId="0" sldId="296"/>
        </pc:sldMkLst>
      </pc:sldChg>
      <pc:sldChg chg="addSp modSp new mod ord modAnim">
        <pc:chgData name="vamsi krishna" userId="c3370e42356335ea" providerId="LiveId" clId="{DCFD8551-FFE7-472B-94B8-721BD77B37FA}" dt="2021-07-13T08:27:13.642" v="10" actId="14100"/>
        <pc:sldMkLst>
          <pc:docMk/>
          <pc:sldMk cId="2188135710" sldId="308"/>
        </pc:sldMkLst>
        <pc:picChg chg="add mod">
          <ac:chgData name="vamsi krishna" userId="c3370e42356335ea" providerId="LiveId" clId="{DCFD8551-FFE7-472B-94B8-721BD77B37FA}" dt="2021-07-13T08:27:13.642" v="10" actId="14100"/>
          <ac:picMkLst>
            <pc:docMk/>
            <pc:sldMk cId="2188135710" sldId="308"/>
            <ac:picMk id="2" creationId="{41E0B19F-94FF-4D20-9AB2-E0B2ECDD3B7B}"/>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491C41-FA13-4AE2-A1EB-DBEDC1E6E837}"/>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C4BB7BE-6FDD-4A1B-89EF-5CEA750F7D02}"/>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33C0840B-5F20-41A2-BC7E-A432BD6E87F0}" type="datetimeFigureOut">
              <a:rPr lang="en-US" smtClean="0"/>
              <a:t>7/13/2021</a:t>
            </a:fld>
            <a:endParaRPr lang="en-US" dirty="0"/>
          </a:p>
        </p:txBody>
      </p:sp>
      <p:sp>
        <p:nvSpPr>
          <p:cNvPr id="4" name="Footer Placeholder 3">
            <a:extLst>
              <a:ext uri="{FF2B5EF4-FFF2-40B4-BE49-F238E27FC236}">
                <a16:creationId xmlns:a16="http://schemas.microsoft.com/office/drawing/2014/main" id="{D5312DAD-8F63-48FE-BA14-6EC54042D0CC}"/>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3315EEF-F52A-4033-886F-6129CBF4AF0D}"/>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D94ED236-93D1-4074-ADBA-531A625F6D23}" type="slidenum">
              <a:rPr lang="en-US" smtClean="0"/>
              <a:t>‹#›</a:t>
            </a:fld>
            <a:endParaRPr lang="en-US" dirty="0"/>
          </a:p>
        </p:txBody>
      </p:sp>
    </p:spTree>
    <p:extLst>
      <p:ext uri="{BB962C8B-B14F-4D97-AF65-F5344CB8AC3E}">
        <p14:creationId xmlns:p14="http://schemas.microsoft.com/office/powerpoint/2010/main" val="10547849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jpeg>
</file>

<file path=ppt/media/image3.jpg>
</file>

<file path=ppt/media/image4.png>
</file>

<file path=ppt/media/image5.jfif>
</file>

<file path=ppt/media/image6.png>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rtlCol="0"/>
          <a:lstStyle>
            <a:lvl1pPr algn="l">
              <a:defRPr sz="1200"/>
            </a:lvl1pPr>
            <a:extLst/>
          </a:lstStyle>
          <a:p>
            <a:endParaRPr lang="en-US" dirty="0"/>
          </a:p>
        </p:txBody>
      </p:sp>
      <p:sp>
        <p:nvSpPr>
          <p:cNvPr id="3" name="Date Placeholder 2"/>
          <p:cNvSpPr>
            <a:spLocks noGrp="1"/>
          </p:cNvSpPr>
          <p:nvPr>
            <p:ph type="dt" idx="1"/>
          </p:nvPr>
        </p:nvSpPr>
        <p:spPr>
          <a:xfrm>
            <a:off x="5179484" y="0"/>
            <a:ext cx="3962400" cy="342900"/>
          </a:xfrm>
          <a:prstGeom prst="rect">
            <a:avLst/>
          </a:prstGeom>
        </p:spPr>
        <p:txBody>
          <a:bodyPr vert="horz" rtlCol="0"/>
          <a:lstStyle>
            <a:lvl1pPr algn="r">
              <a:defRPr sz="1200"/>
            </a:lvl1pPr>
            <a:extLst/>
          </a:lstStyle>
          <a:p>
            <a:fld id="{C238408C-6839-46EE-8131-EDA75C487F2E}" type="datetimeFigureOut">
              <a:rPr lang="en-US" smtClean="0"/>
              <a:pPr/>
              <a:t>7/13/2021</a:t>
            </a:fld>
            <a:endParaRPr lang="en-US" dirty="0"/>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rtlCol="0" anchor="ctr"/>
          <a:lstStyle/>
          <a:p>
            <a:endParaRPr lang="en-US" dirty="0"/>
          </a:p>
        </p:txBody>
      </p:sp>
      <p:sp>
        <p:nvSpPr>
          <p:cNvPr id="5" name="Notes Placeholder 4"/>
          <p:cNvSpPr>
            <a:spLocks noGrp="1"/>
          </p:cNvSpPr>
          <p:nvPr>
            <p:ph type="body" sz="quarter" idx="3"/>
          </p:nvPr>
        </p:nvSpPr>
        <p:spPr>
          <a:xfrm>
            <a:off x="914400" y="3257550"/>
            <a:ext cx="7315200" cy="3086100"/>
          </a:xfrm>
          <a:prstGeom prst="rect">
            <a:avLst/>
          </a:prstGeom>
        </p:spPr>
        <p:txBody>
          <a:bodyPr vert="horz"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rtlCol="0" anchor="b"/>
          <a:lstStyle>
            <a:lvl1pPr algn="l">
              <a:defRPr sz="1200"/>
            </a:lvl1pPr>
            <a:extLst/>
          </a:lstStyle>
          <a:p>
            <a:endParaRPr lang="en-US" dirty="0"/>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rtlCol="0" anchor="b"/>
          <a:lstStyle>
            <a:lvl1pPr algn="r">
              <a:defRPr sz="1200"/>
            </a:lvl1pPr>
            <a:extLst/>
          </a:lstStyle>
          <a:p>
            <a:fld id="{87D77045-401A-4D5E-BFE3-54C21A8A6634}"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2312C91-A626-44BD-9D80-3624C0792878}"/>
              </a:ext>
            </a:extLst>
          </p:cNvPr>
          <p:cNvSpPr/>
          <p:nvPr userDrawn="1"/>
        </p:nvSpPr>
        <p:spPr>
          <a:xfrm>
            <a:off x="0" y="2372264"/>
            <a:ext cx="9144000" cy="2113472"/>
          </a:xfrm>
          <a:prstGeom prst="rect">
            <a:avLst/>
          </a:prstGeom>
          <a:solidFill>
            <a:schemeClr val="bg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Date Placeholder 27"/>
          <p:cNvSpPr>
            <a:spLocks noGrp="1"/>
          </p:cNvSpPr>
          <p:nvPr>
            <p:ph type="dt" sz="half" idx="10"/>
          </p:nvPr>
        </p:nvSpPr>
        <p:spPr>
          <a:xfrm>
            <a:off x="6477000" y="6416675"/>
            <a:ext cx="2133600" cy="365125"/>
          </a:xfrm>
        </p:spPr>
        <p:txBody>
          <a:bodyPr/>
          <a:lstStyle>
            <a:lvl1pPr>
              <a:defRPr>
                <a:latin typeface="+mn-lt"/>
                <a:cs typeface="Arial" pitchFamily="34" charset="0"/>
              </a:defRPr>
            </a:lvl1pPr>
            <a:extLst/>
          </a:lstStyle>
          <a:p>
            <a:fld id="{743653DA-8BF4-4869-96FE-9BCF43372D46}" type="datetimeFigureOut">
              <a:rPr lang="en-US" smtClean="0"/>
              <a:pPr/>
              <a:t>7/13/2021</a:t>
            </a:fld>
            <a:endParaRPr lang="en-US" dirty="0"/>
          </a:p>
        </p:txBody>
      </p:sp>
      <p:sp>
        <p:nvSpPr>
          <p:cNvPr id="17" name="Footer Placeholder 16"/>
          <p:cNvSpPr>
            <a:spLocks noGrp="1"/>
          </p:cNvSpPr>
          <p:nvPr>
            <p:ph type="ftr" sz="quarter" idx="11"/>
          </p:nvPr>
        </p:nvSpPr>
        <p:spPr>
          <a:xfrm>
            <a:off x="914400" y="6416675"/>
            <a:ext cx="5562600" cy="365125"/>
          </a:xfrm>
        </p:spPr>
        <p:txBody>
          <a:bodyPr/>
          <a:lstStyle/>
          <a:p>
            <a:endParaRPr lang="en-US" dirty="0"/>
          </a:p>
        </p:txBody>
      </p:sp>
      <p:sp>
        <p:nvSpPr>
          <p:cNvPr id="29" name="Slide Number Placeholder 28"/>
          <p:cNvSpPr>
            <a:spLocks noGrp="1"/>
          </p:cNvSpPr>
          <p:nvPr>
            <p:ph type="sldNum" sz="quarter" idx="12"/>
          </p:nvPr>
        </p:nvSpPr>
        <p:spPr>
          <a:xfrm>
            <a:off x="8610600" y="6416675"/>
            <a:ext cx="457200" cy="365125"/>
          </a:xfrm>
        </p:spPr>
        <p:txBody>
          <a:bodyPr/>
          <a:lstStyle/>
          <a:p>
            <a:fld id="{72AC53DF-4216-466D-99A7-94400E6C2A25}" type="slidenum">
              <a:rPr lang="en-US" smtClean="0"/>
              <a:pPr/>
              <a:t>‹#›</a:t>
            </a:fld>
            <a:endParaRPr lang="en-US" dirty="0"/>
          </a:p>
        </p:txBody>
      </p:sp>
      <p:sp>
        <p:nvSpPr>
          <p:cNvPr id="8" name="Title 7"/>
          <p:cNvSpPr>
            <a:spLocks noGrp="1"/>
          </p:cNvSpPr>
          <p:nvPr>
            <p:ph type="ctrTitle" hasCustomPrompt="1"/>
          </p:nvPr>
        </p:nvSpPr>
        <p:spPr>
          <a:xfrm>
            <a:off x="457200" y="2819400"/>
            <a:ext cx="8229600" cy="691896"/>
          </a:xfrm>
        </p:spPr>
        <p:txBody>
          <a:bodyPr/>
          <a:lstStyle>
            <a:lvl1pPr marR="9144" algn="ctr">
              <a:defRPr sz="3800" cap="all" spc="0" baseline="0">
                <a:solidFill>
                  <a:schemeClr val="tx1"/>
                </a:solidFill>
                <a:latin typeface="+mj-lt"/>
                <a:cs typeface="Arial" pitchFamily="34" charset="0"/>
              </a:defRPr>
            </a:lvl1pPr>
            <a:extLst/>
          </a:lstStyle>
          <a:p>
            <a:r>
              <a:rPr lang="en-US" dirty="0"/>
              <a:t>Click to edit title style</a:t>
            </a:r>
          </a:p>
        </p:txBody>
      </p:sp>
      <p:sp>
        <p:nvSpPr>
          <p:cNvPr id="18" name="Text Placeholder 2">
            <a:extLst>
              <a:ext uri="{FF2B5EF4-FFF2-40B4-BE49-F238E27FC236}">
                <a16:creationId xmlns:a16="http://schemas.microsoft.com/office/drawing/2014/main" id="{38821DBD-8C89-4419-93B6-FC276602F951}"/>
              </a:ext>
            </a:extLst>
          </p:cNvPr>
          <p:cNvSpPr>
            <a:spLocks noGrp="1"/>
          </p:cNvSpPr>
          <p:nvPr>
            <p:ph type="body" idx="1" hasCustomPrompt="1"/>
          </p:nvPr>
        </p:nvSpPr>
        <p:spPr>
          <a:xfrm>
            <a:off x="457200" y="3638551"/>
            <a:ext cx="8229600" cy="639762"/>
          </a:xfrm>
        </p:spPr>
        <p:txBody>
          <a:bodyPr anchor="ctr"/>
          <a:lstStyle>
            <a:lvl1pPr marL="73152" indent="0" algn="ctr">
              <a:buNone/>
              <a:defRPr sz="2400" b="0">
                <a:solidFill>
                  <a:schemeClr val="accent2"/>
                </a:solidFill>
              </a:defRPr>
            </a:lvl1pPr>
            <a:lvl2pPr>
              <a:buNone/>
              <a:defRPr sz="2000" b="1"/>
            </a:lvl2pPr>
            <a:lvl3pPr>
              <a:buNone/>
              <a:defRPr sz="1800" b="1"/>
            </a:lvl3pPr>
            <a:lvl4pPr>
              <a:buNone/>
              <a:defRPr sz="1600" b="1"/>
            </a:lvl4pPr>
            <a:lvl5pPr>
              <a:buNone/>
              <a:defRPr sz="1600" b="1"/>
            </a:lvl5pPr>
            <a:extLst/>
          </a:lstStyle>
          <a:p>
            <a:pPr marL="0">
              <a:spcBef>
                <a:spcPts val="0"/>
              </a:spcBef>
            </a:pPr>
            <a:r>
              <a:rPr lang="en-US" dirty="0"/>
              <a:t>Your name, Your teacher’s name</a:t>
            </a:r>
          </a:p>
          <a:p>
            <a:pPr marL="0">
              <a:spcBef>
                <a:spcPts val="0"/>
              </a:spcBef>
            </a:pPr>
            <a:r>
              <a:rPr lang="en-US" dirty="0"/>
              <a:t>Your school</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609600"/>
          </a:xfrm>
        </p:spPr>
        <p:txBody>
          <a:bodyPr/>
          <a:lstStyle>
            <a:lvl1pPr algn="ctr">
              <a:defRPr b="0" cap="all" baseline="0">
                <a:solidFill>
                  <a:schemeClr val="tx1"/>
                </a:solidFill>
                <a:effectLst>
                  <a:outerShdw blurRad="38100" dist="38100" dir="2700000" algn="tl">
                    <a:srgbClr val="000000">
                      <a:alpha val="43137"/>
                    </a:srgbClr>
                  </a:outerShdw>
                </a:effectLst>
                <a:latin typeface="+mj-lt"/>
                <a:cs typeface="Arial" pitchFamily="34" charset="0"/>
              </a:defRPr>
            </a:lvl1pPr>
            <a:extLst/>
          </a:lstStyle>
          <a:p>
            <a:r>
              <a:rPr lang="en-US"/>
              <a:t>Click to edit Master title style</a:t>
            </a:r>
            <a:endParaRPr lang="en-US" dirty="0"/>
          </a:p>
        </p:txBody>
      </p:sp>
      <p:sp>
        <p:nvSpPr>
          <p:cNvPr id="3" name="Content Placeholder 2"/>
          <p:cNvSpPr>
            <a:spLocks noGrp="1"/>
          </p:cNvSpPr>
          <p:nvPr>
            <p:ph idx="1"/>
          </p:nvPr>
        </p:nvSpPr>
        <p:spPr>
          <a:xfrm>
            <a:off x="685800" y="1600200"/>
            <a:ext cx="7772400" cy="4572000"/>
          </a:xfrm>
        </p:spPr>
        <p:txBody>
          <a:bodyPr/>
          <a:lstStyle>
            <a:lvl1pPr algn="ctr">
              <a:defRPr>
                <a:latin typeface="+mn-lt"/>
              </a:defRPr>
            </a:lvl1pPr>
            <a:lvl2pPr algn="ctr">
              <a:defRPr>
                <a:latin typeface="+mn-lt"/>
              </a:defRPr>
            </a:lvl2pPr>
            <a:lvl3pPr algn="ctr">
              <a:defRPr>
                <a:latin typeface="+mn-lt"/>
              </a:defRPr>
            </a:lvl3pPr>
            <a:lvl4pPr algn="ctr">
              <a:defRPr>
                <a:latin typeface="+mn-lt"/>
              </a:defRPr>
            </a:lvl4pPr>
            <a:lvl5pPr algn="ctr">
              <a:defRPr>
                <a:latin typeface="+mn-lt"/>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129108-AC8D-4212-9283-60D9E99BF07A}" type="datetimeFigureOut">
              <a:rPr lang="en-US" smtClean="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3352800"/>
            <a:ext cx="7772400" cy="1974059"/>
          </a:xfrm>
          <a:effectLst/>
        </p:spPr>
        <p:txBody>
          <a:bodyPr anchor="b">
            <a:scene3d>
              <a:camera prst="orthographicFront">
                <a:rot lat="0" lon="0" rev="0"/>
              </a:camera>
              <a:lightRig rig="contrasting" dir="t">
                <a:rot lat="0" lon="0" rev="7500000"/>
              </a:lightRig>
            </a:scene3d>
            <a:sp3d contourW="6350" prstMaterial="metal">
              <a:bevelT w="130810" h="31750" prst="relaxedInset"/>
              <a:contourClr>
                <a:schemeClr val="accent1">
                  <a:shade val="75000"/>
                </a:schemeClr>
              </a:contourClr>
            </a:sp3d>
          </a:bodyPr>
          <a:lstStyle>
            <a:lvl1pPr algn="l">
              <a:buNone/>
              <a:defRPr lang="en-US" sz="3800" b="1" cap="all" dirty="0">
                <a:ln/>
                <a:solidFill>
                  <a:schemeClr val="tx1"/>
                </a:solidFill>
                <a:effectLst/>
              </a:defRPr>
            </a:lvl1pPr>
            <a:extLst/>
          </a:lstStyle>
          <a:p>
            <a:r>
              <a:rPr lang="en-US"/>
              <a:t>Click to edit Master title style</a:t>
            </a:r>
            <a:endParaRPr lang="en-US" dirty="0"/>
          </a:p>
        </p:txBody>
      </p:sp>
      <p:sp>
        <p:nvSpPr>
          <p:cNvPr id="3" name="Text Placeholder 2"/>
          <p:cNvSpPr>
            <a:spLocks noGrp="1"/>
          </p:cNvSpPr>
          <p:nvPr>
            <p:ph type="body" idx="1"/>
          </p:nvPr>
        </p:nvSpPr>
        <p:spPr>
          <a:xfrm>
            <a:off x="914400" y="5334000"/>
            <a:ext cx="7772400" cy="1052512"/>
          </a:xfrm>
        </p:spPr>
        <p:txBody>
          <a:bodyPr anchor="t"/>
          <a:lstStyle>
            <a:lvl1pPr marL="374904">
              <a:buNone/>
              <a:defRPr sz="20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4" name="Date Placeholder 3"/>
          <p:cNvSpPr>
            <a:spLocks noGrp="1"/>
          </p:cNvSpPr>
          <p:nvPr>
            <p:ph type="dt" sz="half" idx="10"/>
          </p:nvPr>
        </p:nvSpPr>
        <p:spPr/>
        <p:txBody>
          <a:bodyPr/>
          <a:lstStyle/>
          <a:p>
            <a:fld id="{B6DED3D3-6235-4F4C-B439-DF277FB555A7}" type="datetimeFigureOut">
              <a:rPr lang="en-US" smtClean="0"/>
              <a:pPr/>
              <a:t>7/13/2021</a:t>
            </a:fld>
            <a:endParaRPr lang="en-US" dirty="0"/>
          </a:p>
        </p:txBody>
      </p:sp>
      <p:sp>
        <p:nvSpPr>
          <p:cNvPr id="5" name="Footer Placeholder 4"/>
          <p:cNvSpPr>
            <a:spLocks noGrp="1"/>
          </p:cNvSpPr>
          <p:nvPr>
            <p:ph type="ftr" sz="quarter" idx="11"/>
          </p:nvPr>
        </p:nvSpPr>
        <p:spPr>
          <a:xfrm>
            <a:off x="914400" y="6416675"/>
            <a:ext cx="5562600" cy="365125"/>
          </a:xfrm>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18D2517-69F4-4EEB-BA9B-124035414E72}"/>
              </a:ext>
            </a:extLst>
          </p:cNvPr>
          <p:cNvSpPr/>
          <p:nvPr userDrawn="1"/>
        </p:nvSpPr>
        <p:spPr>
          <a:xfrm>
            <a:off x="0" y="0"/>
            <a:ext cx="9144000" cy="6858000"/>
          </a:xfrm>
          <a:prstGeom prst="rect">
            <a:avLst/>
          </a:prstGeom>
          <a:solidFill>
            <a:schemeClr val="tx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3" name="Content Placeholder 2"/>
          <p:cNvSpPr>
            <a:spLocks noGrp="1"/>
          </p:cNvSpPr>
          <p:nvPr>
            <p:ph sz="half" idx="1"/>
          </p:nvPr>
        </p:nvSpPr>
        <p:spPr>
          <a:xfrm>
            <a:off x="464344" y="1371600"/>
            <a:ext cx="4038600" cy="4525963"/>
          </a:xfrm>
        </p:spPr>
        <p:txBody>
          <a:bodyPr/>
          <a:lstStyle>
            <a:lvl1pPr marL="0" indent="0">
              <a:buFontTx/>
              <a:buNone/>
              <a:defRPr sz="2000">
                <a:solidFill>
                  <a:schemeClr val="bg1"/>
                </a:solidFill>
              </a:defRPr>
            </a:lvl1pPr>
            <a:lvl2pPr>
              <a:defRPr sz="2400"/>
            </a:lvl2pPr>
            <a:lvl3pPr>
              <a:defRPr sz="2000"/>
            </a:lvl3pPr>
            <a:lvl4pPr>
              <a:defRPr sz="1800"/>
            </a:lvl4pPr>
            <a:lvl5pPr>
              <a:defRPr sz="1800"/>
            </a:lvl5pPr>
            <a:extLst/>
          </a:lstStyle>
          <a:p>
            <a:pPr lvl="0"/>
            <a:r>
              <a:rPr lang="en-US"/>
              <a:t>Click to edit Master text styles</a:t>
            </a:r>
          </a:p>
        </p:txBody>
      </p:sp>
      <p:sp>
        <p:nvSpPr>
          <p:cNvPr id="4" name="Content Placeholder 3"/>
          <p:cNvSpPr>
            <a:spLocks noGrp="1"/>
          </p:cNvSpPr>
          <p:nvPr>
            <p:ph sz="half" idx="2"/>
          </p:nvPr>
        </p:nvSpPr>
        <p:spPr>
          <a:xfrm>
            <a:off x="4655344" y="13716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solidFill>
                  <a:schemeClr val="bg2"/>
                </a:solidFill>
              </a:defRPr>
            </a:lvl1pPr>
            <a:extLst/>
          </a:lstStyle>
          <a:p>
            <a:fld id="{3B5F1E3E-4B2F-4895-B65E-28B2E64F39F6}" type="datetimeFigureOut">
              <a:rPr lang="en-US" smtClean="0"/>
              <a:pPr/>
              <a:t>7/13/2021</a:t>
            </a:fld>
            <a:endParaRPr lang="en-US" dirty="0"/>
          </a:p>
        </p:txBody>
      </p:sp>
      <p:sp>
        <p:nvSpPr>
          <p:cNvPr id="6" name="Footer Placeholder 5"/>
          <p:cNvSpPr>
            <a:spLocks noGrp="1"/>
          </p:cNvSpPr>
          <p:nvPr>
            <p:ph type="ftr" sz="quarter" idx="11"/>
          </p:nvPr>
        </p:nvSpPr>
        <p:spPr/>
        <p:txBody>
          <a:bodyPr/>
          <a:lstStyle>
            <a:lvl1pPr>
              <a:defRPr>
                <a:solidFill>
                  <a:schemeClr val="bg2"/>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bg2"/>
                </a:solidFill>
              </a:defRPr>
            </a:lvl1pPr>
            <a:extLst/>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E77D2D04-D600-459B-9F6A-C192EF58357A}"/>
              </a:ext>
            </a:extLst>
          </p:cNvPr>
          <p:cNvSpPr>
            <a:spLocks noGrp="1"/>
          </p:cNvSpPr>
          <p:nvPr>
            <p:ph type="title"/>
          </p:nvPr>
        </p:nvSpPr>
        <p:spPr>
          <a:xfrm>
            <a:off x="464344" y="684306"/>
            <a:ext cx="8229600" cy="534894"/>
          </a:xfrm>
        </p:spPr>
        <p:txBody>
          <a:bodyPr/>
          <a:lstStyle>
            <a:lvl1pPr>
              <a:defRPr>
                <a:solidFill>
                  <a:schemeClr val="bg1"/>
                </a:solidFill>
              </a:defRPr>
            </a:lvl1pPr>
          </a:lstStyle>
          <a:p>
            <a:r>
              <a:rPr lang="en-US"/>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2"/>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3"/>
          </p:nvPr>
        </p:nvSpPr>
        <p:spPr>
          <a:xfrm>
            <a:off x="457200" y="2459037"/>
            <a:ext cx="4040188" cy="395935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085435-8225-4333-BFFA-0096413F0D76}" type="datetimeFigureOut">
              <a:rPr lang="en-US" smtClean="0"/>
              <a:pPr/>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AD93096-5B34-4342-9326-69289CEAE4C2}" type="slidenum">
              <a:rPr lang="en-US" smtClean="0"/>
              <a:pPr/>
              <a:t>‹#›</a:t>
            </a:fld>
            <a:endParaRPr lang="en-US" dirty="0"/>
          </a:p>
        </p:txBody>
      </p:sp>
      <p:sp>
        <p:nvSpPr>
          <p:cNvPr id="10" name="Title 9">
            <a:extLst>
              <a:ext uri="{FF2B5EF4-FFF2-40B4-BE49-F238E27FC236}">
                <a16:creationId xmlns:a16="http://schemas.microsoft.com/office/drawing/2014/main" id="{803F32D9-F201-4186-8FF1-887330D70E09}"/>
              </a:ext>
            </a:extLst>
          </p:cNvPr>
          <p:cNvSpPr>
            <a:spLocks noGrp="1"/>
          </p:cNvSpPr>
          <p:nvPr>
            <p:ph type="title"/>
          </p:nvPr>
        </p:nvSpPr>
        <p:spPr>
          <a:xfrm>
            <a:off x="4572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783C494-2A87-468C-A21B-CB14FB9ABB00}" type="datetimeFigureOut">
              <a:rPr lang="en-US" smtClean="0"/>
              <a:pPr/>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AD93096-5B34-4342-9326-69289CEAE4C2}" type="slidenum">
              <a:rPr lang="en-US" smtClean="0"/>
              <a:pPr/>
              <a:t>‹#›</a:t>
            </a:fld>
            <a:endParaRPr lang="en-US" dirty="0"/>
          </a:p>
        </p:txBody>
      </p:sp>
      <p:sp>
        <p:nvSpPr>
          <p:cNvPr id="6" name="Title 5">
            <a:extLst>
              <a:ext uri="{FF2B5EF4-FFF2-40B4-BE49-F238E27FC236}">
                <a16:creationId xmlns:a16="http://schemas.microsoft.com/office/drawing/2014/main" id="{7BB1C106-1615-4E06-A823-0509AD3E5D26}"/>
              </a:ext>
            </a:extLst>
          </p:cNvPr>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80FA0-5B31-4864-A2BB-719EA5A679C6}" type="datetimeFigureOut">
              <a:rPr lang="en-US" smtClean="0"/>
              <a:pPr/>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0" y="1676400"/>
            <a:ext cx="2514600" cy="43307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2"/>
          </p:nvPr>
        </p:nvSpPr>
        <p:spPr>
          <a:xfrm>
            <a:off x="3429000" y="1676400"/>
            <a:ext cx="5486400" cy="43307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ECC0C8-36B8-442A-833D-B6AACE86BB77}" type="datetimeFigureOut">
              <a:rPr lang="en-US" smtClean="0"/>
              <a:pPr/>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86AFC381-8884-4AE0-8F31-E6B5C86A8B13}"/>
              </a:ext>
            </a:extLst>
          </p:cNvPr>
          <p:cNvSpPr>
            <a:spLocks noGrp="1"/>
          </p:cNvSpPr>
          <p:nvPr>
            <p:ph type="title"/>
          </p:nvPr>
        </p:nvSpPr>
        <p:spPr>
          <a:xfrm>
            <a:off x="6858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l="-6000" r="-6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EE1EBC-E51B-4190-8159-3AE4D1D4E97F}"/>
              </a:ext>
            </a:extLst>
          </p:cNvPr>
          <p:cNvSpPr/>
          <p:nvPr userDrawn="1"/>
        </p:nvSpPr>
        <p:spPr>
          <a:xfrm>
            <a:off x="0" y="0"/>
            <a:ext cx="9144000" cy="6858000"/>
          </a:xfrm>
          <a:prstGeom prst="rect">
            <a:avLst/>
          </a:prstGeom>
          <a:solidFill>
            <a:schemeClr val="bg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22" name="Title Placeholder 21"/>
          <p:cNvSpPr>
            <a:spLocks noGrp="1"/>
          </p:cNvSpPr>
          <p:nvPr>
            <p:ph type="title"/>
          </p:nvPr>
        </p:nvSpPr>
        <p:spPr>
          <a:xfrm>
            <a:off x="685800" y="684306"/>
            <a:ext cx="7772400" cy="534894"/>
          </a:xfrm>
          <a:prstGeom prst="rect">
            <a:avLst/>
          </a:prstGeom>
        </p:spPr>
        <p:txBody>
          <a:bodyPr vert="horz" anchor="t">
            <a:noAutofit/>
          </a:bodyPr>
          <a:lstStyle/>
          <a:p>
            <a:r>
              <a:rPr lang="en-US"/>
              <a:t>Click to edit Master title style</a:t>
            </a:r>
            <a:endParaRPr lang="en-US" dirty="0"/>
          </a:p>
        </p:txBody>
      </p:sp>
      <p:sp>
        <p:nvSpPr>
          <p:cNvPr id="13" name="Text Placeholder 12"/>
          <p:cNvSpPr>
            <a:spLocks noGrp="1"/>
          </p:cNvSpPr>
          <p:nvPr>
            <p:ph type="body" idx="1"/>
          </p:nvPr>
        </p:nvSpPr>
        <p:spPr>
          <a:xfrm>
            <a:off x="685800" y="1582777"/>
            <a:ext cx="7772400" cy="457200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a:defRPr sz="1100">
                <a:solidFill>
                  <a:schemeClr val="tx2"/>
                </a:solidFill>
              </a:defRPr>
            </a:lvl1pPr>
            <a:extLst/>
          </a:lstStyle>
          <a:p>
            <a:fld id="{8D3816DF-213E-421B-92D3-C068DBB023D6}" type="datetimeFigureOut">
              <a:rPr lang="en-US" smtClean="0">
                <a:solidFill>
                  <a:schemeClr val="tx2"/>
                </a:solidFill>
              </a:rPr>
              <a:pPr/>
              <a:t>7/13/2021</a:t>
            </a:fld>
            <a:endParaRPr lang="en-US" sz="1100" dirty="0">
              <a:solidFill>
                <a:schemeClr val="tx2"/>
              </a:solidFill>
            </a:endParaRPr>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a:defRPr sz="1100">
                <a:solidFill>
                  <a:schemeClr val="tx2"/>
                </a:solidFill>
                <a:latin typeface="+mn-lt"/>
              </a:defRPr>
            </a:lvl1pPr>
            <a:extLst/>
          </a:lstStyle>
          <a:p>
            <a:endParaRPr lang="en-US" dirty="0"/>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a:defRPr sz="1200">
                <a:solidFill>
                  <a:schemeClr val="tx2"/>
                </a:solidFill>
              </a:defRPr>
            </a:lvl1pPr>
            <a:extLst/>
          </a:lstStyle>
          <a:p>
            <a:pPr algn="l"/>
            <a:fld id="{72AC53DF-4216-466D-99A7-94400E6C2A25}" type="slidenum">
              <a:rPr lang="en-US" sz="1200" smtClean="0">
                <a:solidFill>
                  <a:schemeClr val="tx2"/>
                </a:solidFill>
              </a:rPr>
              <a:pPr algn="l"/>
              <a:t>‹#›</a:t>
            </a:fld>
            <a:endParaRPr lang="en-US" sz="1200" dirty="0">
              <a:solidFill>
                <a:schemeClr val="tx2"/>
              </a:solidFill>
            </a:endParaRPr>
          </a:p>
        </p:txBody>
      </p:sp>
      <p:cxnSp>
        <p:nvCxnSpPr>
          <p:cNvPr id="20" name="Straight Connector 19">
            <a:extLst>
              <a:ext uri="{FF2B5EF4-FFF2-40B4-BE49-F238E27FC236}">
                <a16:creationId xmlns:a16="http://schemas.microsoft.com/office/drawing/2014/main" id="{30315360-7115-4341-8A2E-EB70634BF6AE}"/>
              </a:ext>
            </a:extLst>
          </p:cNvPr>
          <p:cNvCxnSpPr/>
          <p:nvPr userDrawn="1"/>
        </p:nvCxnSpPr>
        <p:spPr>
          <a:xfrm>
            <a:off x="4076700" y="1371600"/>
            <a:ext cx="9906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rtl="0" eaLnBrk="1" latinLnBrk="0" hangingPunct="1">
        <a:spcBef>
          <a:spcPct val="0"/>
        </a:spcBef>
        <a:buNone/>
        <a:defRPr sz="3200" kern="1200" cap="all" spc="-150" baseline="0">
          <a:solidFill>
            <a:schemeClr val="tx1"/>
          </a:solidFill>
          <a:effectLst>
            <a:outerShdw blurRad="50800" dist="50800" dir="2700000" algn="tl" rotWithShape="0">
              <a:srgbClr val="000000">
                <a:alpha val="43137"/>
              </a:srgbClr>
            </a:outerShdw>
          </a:effectLst>
          <a:latin typeface="+mj-lt"/>
          <a:ea typeface="+mj-ea"/>
          <a:cs typeface="Arial" pitchFamily="34" charset="0"/>
        </a:defRPr>
      </a:lvl1pPr>
      <a:extLst/>
    </p:titleStyle>
    <p:bodyStyle>
      <a:lvl1pPr marL="411480" indent="-342900" algn="l" rtl="0" eaLnBrk="1" latinLnBrk="0" hangingPunct="1">
        <a:spcBef>
          <a:spcPts val="700"/>
        </a:spcBef>
        <a:buSzPct val="95000"/>
        <a:buFont typeface="Wingdings"/>
        <a:buChar char=""/>
        <a:defRPr sz="2000" kern="1200">
          <a:solidFill>
            <a:schemeClr val="tx1"/>
          </a:solidFill>
          <a:latin typeface="+mn-lt"/>
          <a:ea typeface="+mn-ea"/>
          <a:cs typeface="Arial" pitchFamily="34" charset="0"/>
        </a:defRPr>
      </a:lvl1pPr>
      <a:lvl2pPr marL="740664" indent="-285750" algn="l" rtl="0" eaLnBrk="1" latinLnBrk="0" hangingPunct="1">
        <a:spcBef>
          <a:spcPct val="20000"/>
        </a:spcBef>
        <a:buClr>
          <a:schemeClr val="accent2"/>
        </a:buClr>
        <a:buSzPct val="90000"/>
        <a:buFont typeface="Wingdings"/>
        <a:buChar char=""/>
        <a:defRPr sz="1800" kern="1200">
          <a:solidFill>
            <a:schemeClr val="tx1"/>
          </a:solidFill>
          <a:latin typeface="+mn-lt"/>
          <a:ea typeface="+mn-ea"/>
          <a:cs typeface="Arial" pitchFamily="34" charset="0"/>
        </a:defRPr>
      </a:lvl2pPr>
      <a:lvl3pPr marL="996696" indent="-228600" algn="l" rtl="0" eaLnBrk="1" latinLnBrk="0" hangingPunct="1">
        <a:spcBef>
          <a:spcPct val="20000"/>
        </a:spcBef>
        <a:buClr>
          <a:schemeClr val="accent2"/>
        </a:buClr>
        <a:buFont typeface="Wingdings 2"/>
        <a:buChar char=""/>
        <a:defRPr sz="1600" kern="1200">
          <a:solidFill>
            <a:schemeClr val="tx1"/>
          </a:solidFill>
          <a:latin typeface="+mn-lt"/>
          <a:ea typeface="+mn-ea"/>
          <a:cs typeface="Arial" pitchFamily="34" charset="0"/>
        </a:defRPr>
      </a:lvl3pPr>
      <a:lvl4pPr marL="1261872" indent="-228600" algn="l" rtl="0" eaLnBrk="1" latinLnBrk="0" hangingPunct="1">
        <a:spcBef>
          <a:spcPct val="20000"/>
        </a:spcBef>
        <a:buClr>
          <a:schemeClr val="accent3"/>
        </a:buClr>
        <a:buFont typeface="Wingdings 3"/>
        <a:buChar char=""/>
        <a:defRPr sz="1600" kern="1200">
          <a:solidFill>
            <a:schemeClr val="tx1"/>
          </a:solidFill>
          <a:latin typeface="+mn-lt"/>
          <a:ea typeface="+mn-ea"/>
          <a:cs typeface="Arial" pitchFamily="34" charset="0"/>
        </a:defRPr>
      </a:lvl4pPr>
      <a:lvl5pPr marL="1481328" indent="-210312" algn="l" rtl="0" eaLnBrk="1" latinLnBrk="0" hangingPunct="1">
        <a:spcBef>
          <a:spcPct val="20000"/>
        </a:spcBef>
        <a:buClr>
          <a:schemeClr val="accent3"/>
        </a:buClr>
        <a:buFont typeface="Wingdings 2"/>
        <a:buChar char=""/>
        <a:defRPr sz="1400" kern="1200">
          <a:solidFill>
            <a:schemeClr val="tx1"/>
          </a:solidFill>
          <a:latin typeface="+mn-lt"/>
          <a:ea typeface="+mn-ea"/>
          <a:cs typeface="Arial" pitchFamily="34" charset="0"/>
        </a:defRPr>
      </a:lvl5pPr>
      <a:lvl6pPr marL="1709928" indent="-210312" algn="l" rtl="0" eaLnBrk="1" latinLnBrk="0" hangingPunct="1">
        <a:spcBef>
          <a:spcPct val="20000"/>
        </a:spcBef>
        <a:buClr>
          <a:schemeClr val="accent3"/>
        </a:buClr>
        <a:buFont typeface="Wingdings 2"/>
        <a:buChar char=""/>
        <a:defRPr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https://www.youtube.com/embed/3yij1rJOefM?feature=oembed" TargetMode="External"/><Relationship Id="rId1" Type="http://schemas.openxmlformats.org/officeDocument/2006/relationships/tags" Target="../tags/tag1.xml"/><Relationship Id="rId4" Type="http://schemas.openxmlformats.org/officeDocument/2006/relationships/image" Target="../media/image7.jf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520" y="2819400"/>
            <a:ext cx="9145016" cy="1257672"/>
          </a:xfrm>
        </p:spPr>
        <p:txBody>
          <a:bodyPr/>
          <a:lstStyle/>
          <a:p>
            <a:r>
              <a:rPr lang="en-US" sz="2800" dirty="0">
                <a:solidFill>
                  <a:schemeClr val="tx1"/>
                </a:solidFill>
              </a:rPr>
              <a:t>  haunting exo-planets  using           </a:t>
            </a:r>
            <a:br>
              <a:rPr lang="en-US" sz="2800" dirty="0">
                <a:solidFill>
                  <a:schemeClr val="tx1"/>
                </a:solidFill>
              </a:rPr>
            </a:br>
            <a:r>
              <a:rPr lang="en-US" sz="2800" dirty="0">
                <a:solidFill>
                  <a:schemeClr val="tx1"/>
                </a:solidFill>
              </a:rPr>
              <a:t>machine learning with </a:t>
            </a:r>
            <a:r>
              <a:rPr lang="en-US" sz="2800" dirty="0" err="1">
                <a:solidFill>
                  <a:schemeClr val="tx1"/>
                </a:solidFill>
              </a:rPr>
              <a:t>nasa’s</a:t>
            </a:r>
            <a:r>
              <a:rPr lang="en-US" sz="2800" dirty="0">
                <a:solidFill>
                  <a:schemeClr val="tx1"/>
                </a:solidFill>
              </a:rPr>
              <a:t> dataset</a:t>
            </a:r>
          </a:p>
        </p:txBody>
      </p:sp>
      <p:sp>
        <p:nvSpPr>
          <p:cNvPr id="4" name="Text Placeholder 3">
            <a:extLst>
              <a:ext uri="{FF2B5EF4-FFF2-40B4-BE49-F238E27FC236}">
                <a16:creationId xmlns:a16="http://schemas.microsoft.com/office/drawing/2014/main" id="{FB84735A-F5BB-4C4D-93E0-8DCF8CEA9FB1}"/>
              </a:ext>
            </a:extLst>
          </p:cNvPr>
          <p:cNvSpPr>
            <a:spLocks noGrp="1"/>
          </p:cNvSpPr>
          <p:nvPr>
            <p:ph type="body" idx="1"/>
          </p:nvPr>
        </p:nvSpPr>
        <p:spPr>
          <a:xfrm>
            <a:off x="457200" y="3789040"/>
            <a:ext cx="8229600" cy="639762"/>
          </a:xfrm>
        </p:spPr>
        <p:txBody>
          <a:bodyPr wrap="square" tIns="0">
            <a:normAutofit/>
          </a:bodyPr>
          <a:lstStyle/>
          <a:p>
            <a:pPr marL="0">
              <a:spcBef>
                <a:spcPts val="0"/>
              </a:spcBef>
            </a:pPr>
            <a:r>
              <a:rPr lang="en-US" dirty="0"/>
              <a:t>Made by vamsi krishna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68E7-3C94-4D44-B741-0FDE85AE3373}"/>
              </a:ext>
            </a:extLst>
          </p:cNvPr>
          <p:cNvSpPr>
            <a:spLocks noGrp="1"/>
          </p:cNvSpPr>
          <p:nvPr>
            <p:ph type="title"/>
          </p:nvPr>
        </p:nvSpPr>
        <p:spPr/>
        <p:txBody>
          <a:bodyPr/>
          <a:lstStyle/>
          <a:p>
            <a:r>
              <a:rPr lang="en-US" dirty="0"/>
              <a:t>Classifying models</a:t>
            </a:r>
            <a:endParaRPr lang="en-IN" dirty="0"/>
          </a:p>
        </p:txBody>
      </p:sp>
      <p:sp>
        <p:nvSpPr>
          <p:cNvPr id="3" name="Content Placeholder 2">
            <a:extLst>
              <a:ext uri="{FF2B5EF4-FFF2-40B4-BE49-F238E27FC236}">
                <a16:creationId xmlns:a16="http://schemas.microsoft.com/office/drawing/2014/main" id="{EF67C631-5B52-4FBA-843A-C026A688DB78}"/>
              </a:ext>
            </a:extLst>
          </p:cNvPr>
          <p:cNvSpPr>
            <a:spLocks noGrp="1"/>
          </p:cNvSpPr>
          <p:nvPr>
            <p:ph idx="1"/>
          </p:nvPr>
        </p:nvSpPr>
        <p:spPr/>
        <p:txBody>
          <a:bodyPr/>
          <a:lstStyle/>
          <a:p>
            <a:r>
              <a:rPr lang="en-US" dirty="0"/>
              <a:t>I used 3 models in this project they are as follows</a:t>
            </a:r>
          </a:p>
          <a:p>
            <a:r>
              <a:rPr lang="en-US" dirty="0"/>
              <a:t>Logistic regression model</a:t>
            </a:r>
          </a:p>
          <a:p>
            <a:r>
              <a:rPr lang="en-US" dirty="0" err="1"/>
              <a:t>Kneighboursclassifier</a:t>
            </a:r>
            <a:endParaRPr lang="en-US" dirty="0"/>
          </a:p>
          <a:p>
            <a:r>
              <a:rPr lang="en-US" dirty="0"/>
              <a:t>Instantiate model</a:t>
            </a:r>
          </a:p>
          <a:p>
            <a:r>
              <a:rPr lang="en-US" dirty="0"/>
              <a:t>We need to train each model and we need to choose the final output as result for our project.</a:t>
            </a:r>
          </a:p>
          <a:p>
            <a:pPr marL="68580" indent="0">
              <a:buNone/>
            </a:pPr>
            <a:endParaRPr lang="en-US" dirty="0"/>
          </a:p>
          <a:p>
            <a:endParaRPr lang="en-IN" dirty="0"/>
          </a:p>
        </p:txBody>
      </p:sp>
    </p:spTree>
    <p:extLst>
      <p:ext uri="{BB962C8B-B14F-4D97-AF65-F5344CB8AC3E}">
        <p14:creationId xmlns:p14="http://schemas.microsoft.com/office/powerpoint/2010/main" val="1743381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286A9-1C28-44ED-ACA2-A1EE06B98AAA}"/>
              </a:ext>
            </a:extLst>
          </p:cNvPr>
          <p:cNvSpPr>
            <a:spLocks noGrp="1"/>
          </p:cNvSpPr>
          <p:nvPr>
            <p:ph type="title"/>
          </p:nvPr>
        </p:nvSpPr>
        <p:spPr/>
        <p:txBody>
          <a:bodyPr/>
          <a:lstStyle/>
          <a:p>
            <a:r>
              <a:rPr lang="en-US" dirty="0"/>
              <a:t>1.Logistic regression model</a:t>
            </a:r>
            <a:endParaRPr lang="en-IN" dirty="0"/>
          </a:p>
        </p:txBody>
      </p:sp>
      <p:pic>
        <p:nvPicPr>
          <p:cNvPr id="5" name="Content Placeholder 4">
            <a:extLst>
              <a:ext uri="{FF2B5EF4-FFF2-40B4-BE49-F238E27FC236}">
                <a16:creationId xmlns:a16="http://schemas.microsoft.com/office/drawing/2014/main" id="{DBED4A3F-73FE-4A20-BAE7-DA705F1E1F73}"/>
              </a:ext>
            </a:extLst>
          </p:cNvPr>
          <p:cNvPicPr>
            <a:picLocks noGrp="1" noChangeAspect="1"/>
          </p:cNvPicPr>
          <p:nvPr>
            <p:ph idx="1"/>
          </p:nvPr>
        </p:nvPicPr>
        <p:blipFill>
          <a:blip r:embed="rId2"/>
          <a:stretch>
            <a:fillRect/>
          </a:stretch>
        </p:blipFill>
        <p:spPr>
          <a:xfrm>
            <a:off x="467544" y="2636912"/>
            <a:ext cx="8208912" cy="2376263"/>
          </a:xfrm>
        </p:spPr>
      </p:pic>
    </p:spTree>
    <p:extLst>
      <p:ext uri="{BB962C8B-B14F-4D97-AF65-F5344CB8AC3E}">
        <p14:creationId xmlns:p14="http://schemas.microsoft.com/office/powerpoint/2010/main" val="366343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10BD4-CFEC-42EA-8C39-7E14B244B7FB}"/>
              </a:ext>
            </a:extLst>
          </p:cNvPr>
          <p:cNvSpPr>
            <a:spLocks noGrp="1"/>
          </p:cNvSpPr>
          <p:nvPr>
            <p:ph type="title"/>
          </p:nvPr>
        </p:nvSpPr>
        <p:spPr/>
        <p:txBody>
          <a:bodyPr/>
          <a:lstStyle/>
          <a:p>
            <a:r>
              <a:rPr lang="en-US" dirty="0"/>
              <a:t>2.kneighboursclassifer</a:t>
            </a:r>
            <a:endParaRPr lang="en-IN" dirty="0"/>
          </a:p>
        </p:txBody>
      </p:sp>
      <p:pic>
        <p:nvPicPr>
          <p:cNvPr id="4" name="Picture 3">
            <a:extLst>
              <a:ext uri="{FF2B5EF4-FFF2-40B4-BE49-F238E27FC236}">
                <a16:creationId xmlns:a16="http://schemas.microsoft.com/office/drawing/2014/main" id="{AE7C6727-6562-457B-A0CB-25C0A1407018}"/>
              </a:ext>
            </a:extLst>
          </p:cNvPr>
          <p:cNvPicPr>
            <a:picLocks noChangeAspect="1"/>
          </p:cNvPicPr>
          <p:nvPr/>
        </p:nvPicPr>
        <p:blipFill>
          <a:blip r:embed="rId2"/>
          <a:stretch>
            <a:fillRect/>
          </a:stretch>
        </p:blipFill>
        <p:spPr>
          <a:xfrm>
            <a:off x="0" y="2276872"/>
            <a:ext cx="9144000" cy="2664296"/>
          </a:xfrm>
          <a:prstGeom prst="rect">
            <a:avLst/>
          </a:prstGeom>
        </p:spPr>
      </p:pic>
    </p:spTree>
    <p:extLst>
      <p:ext uri="{BB962C8B-B14F-4D97-AF65-F5344CB8AC3E}">
        <p14:creationId xmlns:p14="http://schemas.microsoft.com/office/powerpoint/2010/main" val="14765835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E9D25-5E5F-41FA-BEA2-2C683AB195E4}"/>
              </a:ext>
            </a:extLst>
          </p:cNvPr>
          <p:cNvSpPr>
            <a:spLocks noGrp="1"/>
          </p:cNvSpPr>
          <p:nvPr>
            <p:ph type="title"/>
          </p:nvPr>
        </p:nvSpPr>
        <p:spPr/>
        <p:txBody>
          <a:bodyPr/>
          <a:lstStyle/>
          <a:p>
            <a:r>
              <a:rPr lang="en-US" dirty="0"/>
              <a:t>3.Instantiate model</a:t>
            </a:r>
            <a:endParaRPr lang="en-IN" dirty="0"/>
          </a:p>
        </p:txBody>
      </p:sp>
      <p:pic>
        <p:nvPicPr>
          <p:cNvPr id="4" name="Picture 3">
            <a:extLst>
              <a:ext uri="{FF2B5EF4-FFF2-40B4-BE49-F238E27FC236}">
                <a16:creationId xmlns:a16="http://schemas.microsoft.com/office/drawing/2014/main" id="{359192E1-2B10-48A1-9617-FF3C34346970}"/>
              </a:ext>
            </a:extLst>
          </p:cNvPr>
          <p:cNvPicPr>
            <a:picLocks noChangeAspect="1"/>
          </p:cNvPicPr>
          <p:nvPr/>
        </p:nvPicPr>
        <p:blipFill>
          <a:blip r:embed="rId2"/>
          <a:stretch>
            <a:fillRect/>
          </a:stretch>
        </p:blipFill>
        <p:spPr>
          <a:xfrm>
            <a:off x="0" y="2623608"/>
            <a:ext cx="9144000" cy="2520280"/>
          </a:xfrm>
          <a:prstGeom prst="rect">
            <a:avLst/>
          </a:prstGeom>
        </p:spPr>
      </p:pic>
    </p:spTree>
    <p:extLst>
      <p:ext uri="{BB962C8B-B14F-4D97-AF65-F5344CB8AC3E}">
        <p14:creationId xmlns:p14="http://schemas.microsoft.com/office/powerpoint/2010/main" val="3077564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62B96-4D9A-4C9E-BAF7-4793F98F00E4}"/>
              </a:ext>
            </a:extLst>
          </p:cNvPr>
          <p:cNvSpPr>
            <a:spLocks noGrp="1"/>
          </p:cNvSpPr>
          <p:nvPr>
            <p:ph type="title"/>
          </p:nvPr>
        </p:nvSpPr>
        <p:spPr/>
        <p:txBody>
          <a:bodyPr/>
          <a:lstStyle/>
          <a:p>
            <a:r>
              <a:rPr lang="en-US" dirty="0"/>
              <a:t>Final output</a:t>
            </a:r>
            <a:endParaRPr lang="en-IN" dirty="0"/>
          </a:p>
        </p:txBody>
      </p:sp>
      <p:pic>
        <p:nvPicPr>
          <p:cNvPr id="4" name="Picture 3">
            <a:extLst>
              <a:ext uri="{FF2B5EF4-FFF2-40B4-BE49-F238E27FC236}">
                <a16:creationId xmlns:a16="http://schemas.microsoft.com/office/drawing/2014/main" id="{46178CB6-E446-443A-9AFE-7ADE8062100F}"/>
              </a:ext>
            </a:extLst>
          </p:cNvPr>
          <p:cNvPicPr>
            <a:picLocks noChangeAspect="1"/>
          </p:cNvPicPr>
          <p:nvPr/>
        </p:nvPicPr>
        <p:blipFill>
          <a:blip r:embed="rId2"/>
          <a:stretch>
            <a:fillRect/>
          </a:stretch>
        </p:blipFill>
        <p:spPr>
          <a:xfrm>
            <a:off x="1510911" y="1844824"/>
            <a:ext cx="6122180" cy="3168352"/>
          </a:xfrm>
          <a:prstGeom prst="rect">
            <a:avLst/>
          </a:prstGeom>
        </p:spPr>
      </p:pic>
    </p:spTree>
    <p:extLst>
      <p:ext uri="{BB962C8B-B14F-4D97-AF65-F5344CB8AC3E}">
        <p14:creationId xmlns:p14="http://schemas.microsoft.com/office/powerpoint/2010/main" val="1494872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11817-14DB-4E68-93F0-17DFE032D8B0}"/>
              </a:ext>
            </a:extLst>
          </p:cNvPr>
          <p:cNvSpPr>
            <a:spLocks noGrp="1"/>
          </p:cNvSpPr>
          <p:nvPr>
            <p:ph type="title"/>
          </p:nvPr>
        </p:nvSpPr>
        <p:spPr/>
        <p:txBody>
          <a:bodyPr/>
          <a:lstStyle/>
          <a:p>
            <a:r>
              <a:rPr lang="en-US" dirty="0"/>
              <a:t>Conclusion and further work</a:t>
            </a:r>
            <a:endParaRPr lang="en-IN" dirty="0"/>
          </a:p>
        </p:txBody>
      </p:sp>
      <p:sp>
        <p:nvSpPr>
          <p:cNvPr id="3" name="Content Placeholder 2">
            <a:extLst>
              <a:ext uri="{FF2B5EF4-FFF2-40B4-BE49-F238E27FC236}">
                <a16:creationId xmlns:a16="http://schemas.microsoft.com/office/drawing/2014/main" id="{1081746C-CC71-46EE-BA80-ED3B12C6D5AF}"/>
              </a:ext>
            </a:extLst>
          </p:cNvPr>
          <p:cNvSpPr>
            <a:spLocks noGrp="1"/>
          </p:cNvSpPr>
          <p:nvPr>
            <p:ph idx="1"/>
          </p:nvPr>
        </p:nvSpPr>
        <p:spPr/>
        <p:txBody>
          <a:bodyPr/>
          <a:lstStyle/>
          <a:p>
            <a:r>
              <a:rPr lang="en-US" dirty="0"/>
              <a:t>The best result that I got by defined models is approximately 96% for test accuracy.</a:t>
            </a:r>
          </a:p>
          <a:p>
            <a:r>
              <a:rPr lang="en-US" dirty="0"/>
              <a:t>I could say M.L models are  so good at the hunt for exoplanets. </a:t>
            </a:r>
          </a:p>
          <a:p>
            <a:r>
              <a:rPr lang="en-US" dirty="0"/>
              <a:t>As further works:</a:t>
            </a:r>
          </a:p>
          <a:p>
            <a:r>
              <a:rPr lang="en-US" dirty="0"/>
              <a:t>I am planning to include TESS data in the project.</a:t>
            </a:r>
          </a:p>
          <a:p>
            <a:r>
              <a:rPr lang="en-US" dirty="0"/>
              <a:t>Visual recognition and neural model could be added to project.</a:t>
            </a:r>
          </a:p>
          <a:p>
            <a:endParaRPr lang="en-IN" dirty="0"/>
          </a:p>
        </p:txBody>
      </p:sp>
    </p:spTree>
    <p:extLst>
      <p:ext uri="{BB962C8B-B14F-4D97-AF65-F5344CB8AC3E}">
        <p14:creationId xmlns:p14="http://schemas.microsoft.com/office/powerpoint/2010/main" val="2337925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F0FA5E5-D772-43F7-B672-22CE3BEF1833}"/>
              </a:ext>
            </a:extLst>
          </p:cNvPr>
          <p:cNvPicPr>
            <a:picLocks noGrp="1" noChangeAspect="1"/>
          </p:cNvPicPr>
          <p:nvPr>
            <p:ph sz="half" idx="1"/>
          </p:nvPr>
        </p:nvPicPr>
        <p:blipFill>
          <a:blip r:embed="rId2"/>
          <a:stretch>
            <a:fillRect/>
          </a:stretch>
        </p:blipFill>
        <p:spPr>
          <a:xfrm>
            <a:off x="3707905" y="2060848"/>
            <a:ext cx="1656184" cy="2176340"/>
          </a:xfrm>
        </p:spPr>
      </p:pic>
      <p:sp>
        <p:nvSpPr>
          <p:cNvPr id="6" name="Content Placeholder 5">
            <a:extLst>
              <a:ext uri="{FF2B5EF4-FFF2-40B4-BE49-F238E27FC236}">
                <a16:creationId xmlns:a16="http://schemas.microsoft.com/office/drawing/2014/main" id="{C16F35C3-7B6A-4156-9ABD-4852735108E3}"/>
              </a:ext>
            </a:extLst>
          </p:cNvPr>
          <p:cNvSpPr>
            <a:spLocks noGrp="1"/>
          </p:cNvSpPr>
          <p:nvPr>
            <p:ph sz="half" idx="2"/>
          </p:nvPr>
        </p:nvSpPr>
        <p:spPr>
          <a:xfrm>
            <a:off x="3275856" y="4429470"/>
            <a:ext cx="3701454" cy="668363"/>
          </a:xfrm>
        </p:spPr>
        <p:txBody>
          <a:bodyPr/>
          <a:lstStyle/>
          <a:p>
            <a:pPr marL="68580" indent="0">
              <a:buNone/>
            </a:pPr>
            <a:r>
              <a:rPr lang="en-US" dirty="0"/>
              <a:t>VAMSI KRISHNA</a:t>
            </a:r>
            <a:endParaRPr lang="en-IN" dirty="0"/>
          </a:p>
        </p:txBody>
      </p:sp>
      <p:sp>
        <p:nvSpPr>
          <p:cNvPr id="2" name="Title 1">
            <a:extLst>
              <a:ext uri="{FF2B5EF4-FFF2-40B4-BE49-F238E27FC236}">
                <a16:creationId xmlns:a16="http://schemas.microsoft.com/office/drawing/2014/main" id="{688D87EC-0FF6-4A0E-957F-35638681B117}"/>
              </a:ext>
            </a:extLst>
          </p:cNvPr>
          <p:cNvSpPr>
            <a:spLocks noGrp="1"/>
          </p:cNvSpPr>
          <p:nvPr>
            <p:ph type="title"/>
          </p:nvPr>
        </p:nvSpPr>
        <p:spPr/>
        <p:txBody>
          <a:bodyPr/>
          <a:lstStyle/>
          <a:p>
            <a:r>
              <a:rPr lang="en-US" dirty="0"/>
              <a:t>Project made by </a:t>
            </a:r>
            <a:endParaRPr lang="en-IN" dirty="0"/>
          </a:p>
        </p:txBody>
      </p:sp>
    </p:spTree>
    <p:extLst>
      <p:ext uri="{BB962C8B-B14F-4D97-AF65-F5344CB8AC3E}">
        <p14:creationId xmlns:p14="http://schemas.microsoft.com/office/powerpoint/2010/main" val="2663302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a:t>
            </a:r>
          </a:p>
        </p:txBody>
      </p:sp>
      <p:sp>
        <p:nvSpPr>
          <p:cNvPr id="4" name="Text Placeholder 3"/>
          <p:cNvSpPr>
            <a:spLocks noGrp="1"/>
          </p:cNvSpPr>
          <p:nvPr>
            <p:ph idx="1"/>
          </p:nvPr>
        </p:nvSpPr>
        <p:spPr/>
        <p:txBody>
          <a:bodyPr/>
          <a:lstStyle/>
          <a:p>
            <a:pPr marL="68580" indent="0">
              <a:buNone/>
            </a:pPr>
            <a:r>
              <a:rPr lang="en-US" dirty="0"/>
              <a:t>I would like to acknowledge nasa.gov</a:t>
            </a:r>
          </a:p>
          <a:p>
            <a:pPr marL="68580" indent="0">
              <a:buNone/>
            </a:pPr>
            <a:endParaRPr lang="en-US" dirty="0"/>
          </a:p>
          <a:p>
            <a:pPr marL="68580" indent="0">
              <a:buNone/>
            </a:pPr>
            <a:endParaRPr lang="en-US" dirty="0"/>
          </a:p>
          <a:p>
            <a:pPr marL="68580" indent="0">
              <a:buNone/>
            </a:pPr>
            <a:endParaRPr lang="en-US" dirty="0"/>
          </a:p>
          <a:p>
            <a:pPr marL="68580" indent="0">
              <a:buNone/>
            </a:pPr>
            <a:endParaRPr lang="en-US" dirty="0"/>
          </a:p>
          <a:p>
            <a:pPr marL="68580" indent="0">
              <a:buNone/>
            </a:pPr>
            <a:endParaRPr lang="en-US" dirty="0"/>
          </a:p>
          <a:p>
            <a:pPr marL="68580" indent="0">
              <a:buNone/>
            </a:pPr>
            <a:endParaRPr lang="en-US" dirty="0"/>
          </a:p>
          <a:p>
            <a:pPr marL="68580" indent="0">
              <a:buNone/>
            </a:pPr>
            <a:endParaRPr lang="en-US" dirty="0"/>
          </a:p>
          <a:p>
            <a:pPr marL="68580" indent="0">
              <a:buNone/>
            </a:pPr>
            <a:endParaRPr lang="en-US" sz="1600" dirty="0">
              <a:solidFill>
                <a:srgbClr val="FFC000"/>
              </a:solidFill>
            </a:endParaRPr>
          </a:p>
          <a:p>
            <a:pPr marL="68580" indent="0">
              <a:buNone/>
            </a:pPr>
            <a:r>
              <a:rPr lang="en-US" dirty="0"/>
              <a:t>The dataset which is provided by </a:t>
            </a:r>
            <a:r>
              <a:rPr lang="en-US" dirty="0" err="1"/>
              <a:t>nasa</a:t>
            </a:r>
            <a:r>
              <a:rPr lang="en-US" dirty="0"/>
              <a:t> is the heart for my project.</a:t>
            </a:r>
          </a:p>
        </p:txBody>
      </p:sp>
      <p:pic>
        <p:nvPicPr>
          <p:cNvPr id="5" name="Picture 4">
            <a:extLst>
              <a:ext uri="{FF2B5EF4-FFF2-40B4-BE49-F238E27FC236}">
                <a16:creationId xmlns:a16="http://schemas.microsoft.com/office/drawing/2014/main" id="{302F9955-8186-460D-A19D-70C7FD9A4D74}"/>
              </a:ext>
            </a:extLst>
          </p:cNvPr>
          <p:cNvPicPr>
            <a:picLocks noChangeAspect="1"/>
          </p:cNvPicPr>
          <p:nvPr/>
        </p:nvPicPr>
        <p:blipFill>
          <a:blip r:embed="rId2"/>
          <a:stretch>
            <a:fillRect/>
          </a:stretch>
        </p:blipFill>
        <p:spPr>
          <a:xfrm>
            <a:off x="1259632" y="1909684"/>
            <a:ext cx="6804248" cy="33661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exo-planets</a:t>
            </a:r>
          </a:p>
        </p:txBody>
      </p:sp>
      <p:sp>
        <p:nvSpPr>
          <p:cNvPr id="3" name="Text Placeholder 2"/>
          <p:cNvSpPr>
            <a:spLocks noGrp="1"/>
          </p:cNvSpPr>
          <p:nvPr>
            <p:ph idx="1"/>
          </p:nvPr>
        </p:nvSpPr>
        <p:spPr>
          <a:xfrm>
            <a:off x="0" y="1412776"/>
            <a:ext cx="9036496" cy="5040560"/>
          </a:xfrm>
        </p:spPr>
        <p:txBody>
          <a:bodyPr>
            <a:normAutofit fontScale="85000" lnSpcReduction="10000"/>
          </a:bodyPr>
          <a:lstStyle/>
          <a:p>
            <a:pPr marL="68580" indent="0">
              <a:buNone/>
            </a:pPr>
            <a:r>
              <a:rPr lang="en-US" sz="2000" dirty="0"/>
              <a:t>An exoplanet is any planet beyond our solar system. Most orbit other stars, but free-floating exoplanets, called rogue planets, orbit the galactic center and are untethered to any star.</a:t>
            </a:r>
          </a:p>
          <a:p>
            <a:pPr marL="68580" indent="0">
              <a:buNone/>
            </a:pPr>
            <a:r>
              <a:rPr lang="en-US" sz="2000" dirty="0"/>
              <a:t>Most of the exoplanets discovered so far are in a relatively small region of our galaxy, the Milky Way. We know from NASA’s Kepler Space Telescope that there are more planets than stars in the galaxy.</a:t>
            </a:r>
          </a:p>
          <a:p>
            <a:pPr marL="68580" indent="0">
              <a:buNone/>
            </a:pPr>
            <a:endParaRPr lang="en-US" dirty="0"/>
          </a:p>
          <a:p>
            <a:pPr marL="68580" indent="0">
              <a:buNone/>
            </a:pPr>
            <a:endParaRPr lang="en-US" sz="2000" dirty="0"/>
          </a:p>
          <a:p>
            <a:pPr marL="68580" indent="0">
              <a:buNone/>
            </a:pPr>
            <a:endParaRPr lang="en-US" sz="2000" dirty="0"/>
          </a:p>
          <a:p>
            <a:pPr marL="68580" indent="0">
              <a:buNone/>
            </a:pPr>
            <a:endParaRPr lang="en-US" dirty="0"/>
          </a:p>
          <a:p>
            <a:pPr marL="68580" indent="0">
              <a:buNone/>
            </a:pPr>
            <a:endParaRPr lang="en-US" sz="2000" dirty="0"/>
          </a:p>
          <a:p>
            <a:pPr marL="68580" indent="0">
              <a:buNone/>
            </a:pPr>
            <a:endParaRPr lang="en-US" sz="2000" dirty="0"/>
          </a:p>
          <a:p>
            <a:pPr marL="68580" indent="0">
              <a:buNone/>
            </a:pPr>
            <a:r>
              <a:rPr lang="en-US" sz="2000" dirty="0"/>
              <a:t>By measuring exoplanets’ sizes (diameters) and masses (weights), we can see compositions ranging from very rocky (like Earth and Venus) to very gas-rich (like Jupiter and Saturn). Exoplanets are made up of elements similar to those of the planets in our solar system, but their mixes of those elements may differ. Some planets may be dominated by water or ice, while others are dominated by iron or carbon. We’ve identified lava worlds covered in molten seas, puffy planets the density of Styrofoam and dense cores of planets still orbiting their stars.</a:t>
            </a:r>
          </a:p>
        </p:txBody>
      </p:sp>
      <p:pic>
        <p:nvPicPr>
          <p:cNvPr id="7" name="Picture 6">
            <a:extLst>
              <a:ext uri="{FF2B5EF4-FFF2-40B4-BE49-F238E27FC236}">
                <a16:creationId xmlns:a16="http://schemas.microsoft.com/office/drawing/2014/main" id="{ADEC94B1-15C3-41F7-B339-9D90737BDE69}"/>
              </a:ext>
            </a:extLst>
          </p:cNvPr>
          <p:cNvPicPr>
            <a:picLocks noChangeAspect="1"/>
          </p:cNvPicPr>
          <p:nvPr/>
        </p:nvPicPr>
        <p:blipFill>
          <a:blip r:embed="rId2"/>
          <a:stretch>
            <a:fillRect/>
          </a:stretch>
        </p:blipFill>
        <p:spPr>
          <a:xfrm>
            <a:off x="1329913" y="2492897"/>
            <a:ext cx="6484177" cy="20162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Nasa’s </a:t>
            </a:r>
            <a:r>
              <a:rPr lang="en-US" dirty="0" err="1"/>
              <a:t>kepler</a:t>
            </a:r>
            <a:r>
              <a:rPr lang="en-US" dirty="0"/>
              <a:t> telescope</a:t>
            </a:r>
            <a:endParaRPr lang="en-US" dirty="0">
              <a:solidFill>
                <a:schemeClr val="tx1"/>
              </a:solidFill>
            </a:endParaRPr>
          </a:p>
        </p:txBody>
      </p:sp>
      <p:sp>
        <p:nvSpPr>
          <p:cNvPr id="3" name="Text Placeholder 2"/>
          <p:cNvSpPr>
            <a:spLocks noGrp="1"/>
          </p:cNvSpPr>
          <p:nvPr>
            <p:ph idx="1"/>
          </p:nvPr>
        </p:nvSpPr>
        <p:spPr>
          <a:xfrm>
            <a:off x="251520" y="2334580"/>
            <a:ext cx="5758408" cy="2188840"/>
          </a:xfrm>
        </p:spPr>
        <p:txBody>
          <a:bodyPr>
            <a:normAutofit/>
          </a:bodyPr>
          <a:lstStyle/>
          <a:p>
            <a:pPr marL="68580" lvl="0" indent="0">
              <a:buNone/>
              <a:defRPr/>
            </a:pPr>
            <a:endParaRPr lang="en-US" sz="1400" dirty="0"/>
          </a:p>
          <a:p>
            <a:r>
              <a:rPr lang="en-US" sz="1400" dirty="0"/>
              <a:t>The Kepler space telescope is specifically designed to survey our region of the Milky Way galaxy to discover hundreds of Earth-size and smaller planets in or near the habitable zone and determine the fraction of the hundreds of billions of stars in our galaxy that might have such planets.</a:t>
            </a:r>
          </a:p>
        </p:txBody>
      </p:sp>
      <p:pic>
        <p:nvPicPr>
          <p:cNvPr id="6" name="Picture 5">
            <a:extLst>
              <a:ext uri="{FF2B5EF4-FFF2-40B4-BE49-F238E27FC236}">
                <a16:creationId xmlns:a16="http://schemas.microsoft.com/office/drawing/2014/main" id="{B785D2CC-2D1F-4DFA-A504-4B7CE4AB89C7}"/>
              </a:ext>
            </a:extLst>
          </p:cNvPr>
          <p:cNvPicPr>
            <a:picLocks noChangeAspect="1"/>
          </p:cNvPicPr>
          <p:nvPr/>
        </p:nvPicPr>
        <p:blipFill>
          <a:blip r:embed="rId2"/>
          <a:stretch>
            <a:fillRect/>
          </a:stretch>
        </p:blipFill>
        <p:spPr>
          <a:xfrm>
            <a:off x="4640511" y="1700808"/>
            <a:ext cx="4251969" cy="466040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a:hlinkClick r:id="" action="ppaction://media"/>
            <a:extLst>
              <a:ext uri="{FF2B5EF4-FFF2-40B4-BE49-F238E27FC236}">
                <a16:creationId xmlns:a16="http://schemas.microsoft.com/office/drawing/2014/main" id="{D3D04E74-CA35-477D-84CE-76A449D895ED}"/>
              </a:ext>
            </a:extLst>
          </p:cNvPr>
          <p:cNvPicPr>
            <a:picLocks noRot="1" noChangeAspect="1"/>
          </p:cNvPicPr>
          <p:nvPr>
            <a:videoFile r:link="rId2"/>
          </p:nvPr>
        </p:nvPicPr>
        <p:blipFill>
          <a:blip r:embed="rId4"/>
          <a:srcRect/>
          <a:stretch/>
        </p:blipFill>
        <p:spPr>
          <a:xfrm>
            <a:off x="37977" y="0"/>
            <a:ext cx="9100619" cy="6858000"/>
          </a:xfrm>
          <a:prstGeom prst="rect">
            <a:avLst/>
          </a:prstGeom>
        </p:spPr>
      </p:pic>
    </p:spTree>
    <p:custDataLst>
      <p:tags r:id="rId1"/>
    </p:custDataLst>
    <p:extLst>
      <p:ext uri="{BB962C8B-B14F-4D97-AF65-F5344CB8AC3E}">
        <p14:creationId xmlns:p14="http://schemas.microsoft.com/office/powerpoint/2010/main" val="218813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AD8154-9DE1-4C21-92A2-0BE0D879DEC0}"/>
              </a:ext>
            </a:extLst>
          </p:cNvPr>
          <p:cNvSpPr>
            <a:spLocks noGrp="1"/>
          </p:cNvSpPr>
          <p:nvPr>
            <p:ph type="title"/>
          </p:nvPr>
        </p:nvSpPr>
        <p:spPr>
          <a:xfrm>
            <a:off x="-37120" y="260648"/>
            <a:ext cx="9144000" cy="1584176"/>
          </a:xfrm>
        </p:spPr>
        <p:txBody>
          <a:bodyPr/>
          <a:lstStyle/>
          <a:p>
            <a:r>
              <a:rPr lang="en-US" dirty="0"/>
              <a:t>Why machine learning to haunt exoplanets</a:t>
            </a:r>
            <a:endParaRPr lang="en-IN" dirty="0"/>
          </a:p>
        </p:txBody>
      </p:sp>
      <p:sp>
        <p:nvSpPr>
          <p:cNvPr id="4" name="Content Placeholder 3">
            <a:extLst>
              <a:ext uri="{FF2B5EF4-FFF2-40B4-BE49-F238E27FC236}">
                <a16:creationId xmlns:a16="http://schemas.microsoft.com/office/drawing/2014/main" id="{50A1EEF6-CC8B-49D5-8A7D-A9ECDE8436A3}"/>
              </a:ext>
            </a:extLst>
          </p:cNvPr>
          <p:cNvSpPr>
            <a:spLocks noGrp="1"/>
          </p:cNvSpPr>
          <p:nvPr>
            <p:ph idx="1"/>
          </p:nvPr>
        </p:nvSpPr>
        <p:spPr>
          <a:xfrm>
            <a:off x="251520" y="2924944"/>
            <a:ext cx="8566720" cy="3168352"/>
          </a:xfrm>
        </p:spPr>
        <p:txBody>
          <a:bodyPr>
            <a:normAutofit/>
          </a:bodyPr>
          <a:lstStyle/>
          <a:p>
            <a:r>
              <a:rPr lang="en-US" dirty="0"/>
              <a:t>Machine learning has proven many solutions for world class problems in science it can even helps use to haunt exo-planets.</a:t>
            </a:r>
          </a:p>
          <a:p>
            <a:r>
              <a:rPr lang="en-US" dirty="0"/>
              <a:t>Machine learning finds out the accuracy for all </a:t>
            </a:r>
            <a:r>
              <a:rPr lang="en-US" dirty="0" err="1"/>
              <a:t>predections</a:t>
            </a:r>
            <a:r>
              <a:rPr lang="en-US" dirty="0"/>
              <a:t> which we make using dataset.</a:t>
            </a:r>
          </a:p>
          <a:p>
            <a:pPr marL="68580" indent="0">
              <a:buNone/>
            </a:pPr>
            <a:r>
              <a:rPr lang="en-US" dirty="0"/>
              <a:t>  </a:t>
            </a:r>
            <a:endParaRPr lang="en-IN" dirty="0"/>
          </a:p>
        </p:txBody>
      </p:sp>
    </p:spTree>
    <p:extLst>
      <p:ext uri="{BB962C8B-B14F-4D97-AF65-F5344CB8AC3E}">
        <p14:creationId xmlns:p14="http://schemas.microsoft.com/office/powerpoint/2010/main" val="3610929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D5ADA-9A87-4952-B57B-75F167DC3604}"/>
              </a:ext>
            </a:extLst>
          </p:cNvPr>
          <p:cNvSpPr>
            <a:spLocks noGrp="1"/>
          </p:cNvSpPr>
          <p:nvPr>
            <p:ph type="title"/>
          </p:nvPr>
        </p:nvSpPr>
        <p:spPr>
          <a:xfrm>
            <a:off x="685800" y="332656"/>
            <a:ext cx="7846640" cy="1152128"/>
          </a:xfrm>
        </p:spPr>
        <p:txBody>
          <a:bodyPr/>
          <a:lstStyle/>
          <a:p>
            <a:r>
              <a:rPr lang="en-US" dirty="0"/>
              <a:t> haunting exo-planets using machine learning </a:t>
            </a:r>
            <a:endParaRPr lang="en-IN" dirty="0"/>
          </a:p>
        </p:txBody>
      </p:sp>
      <p:sp>
        <p:nvSpPr>
          <p:cNvPr id="3" name="Content Placeholder 2">
            <a:extLst>
              <a:ext uri="{FF2B5EF4-FFF2-40B4-BE49-F238E27FC236}">
                <a16:creationId xmlns:a16="http://schemas.microsoft.com/office/drawing/2014/main" id="{F2FAF0EE-22CE-4DD8-9B08-42430418C9A4}"/>
              </a:ext>
            </a:extLst>
          </p:cNvPr>
          <p:cNvSpPr>
            <a:spLocks noGrp="1"/>
          </p:cNvSpPr>
          <p:nvPr>
            <p:ph idx="1"/>
          </p:nvPr>
        </p:nvSpPr>
        <p:spPr>
          <a:xfrm>
            <a:off x="648680" y="2636912"/>
            <a:ext cx="7846640" cy="4918726"/>
          </a:xfrm>
        </p:spPr>
        <p:txBody>
          <a:bodyPr/>
          <a:lstStyle/>
          <a:p>
            <a:r>
              <a:rPr lang="en-US" dirty="0"/>
              <a:t>The steps involved in this project are as follows:</a:t>
            </a:r>
          </a:p>
          <a:p>
            <a:r>
              <a:rPr lang="en-US" dirty="0"/>
              <a:t>Examining data</a:t>
            </a:r>
          </a:p>
          <a:p>
            <a:r>
              <a:rPr lang="en-US" dirty="0"/>
              <a:t>Classifying models </a:t>
            </a:r>
          </a:p>
          <a:p>
            <a:r>
              <a:rPr lang="en-US" dirty="0"/>
              <a:t>Conclusion &amp;further work</a:t>
            </a:r>
          </a:p>
        </p:txBody>
      </p:sp>
    </p:spTree>
    <p:extLst>
      <p:ext uri="{BB962C8B-B14F-4D97-AF65-F5344CB8AC3E}">
        <p14:creationId xmlns:p14="http://schemas.microsoft.com/office/powerpoint/2010/main" val="1826299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9FBE7-C53B-40D1-AEFB-1D8274C6B281}"/>
              </a:ext>
            </a:extLst>
          </p:cNvPr>
          <p:cNvSpPr>
            <a:spLocks noGrp="1"/>
          </p:cNvSpPr>
          <p:nvPr>
            <p:ph type="title"/>
          </p:nvPr>
        </p:nvSpPr>
        <p:spPr/>
        <p:txBody>
          <a:bodyPr/>
          <a:lstStyle/>
          <a:p>
            <a:r>
              <a:rPr lang="en-US" dirty="0"/>
              <a:t>Examining data</a:t>
            </a:r>
            <a:br>
              <a:rPr lang="en-US" dirty="0"/>
            </a:br>
            <a:br>
              <a:rPr lang="en-US" dirty="0"/>
            </a:br>
            <a:r>
              <a:rPr lang="en-US" dirty="0"/>
              <a:t>I just examined data by importing dataset</a:t>
            </a:r>
            <a:endParaRPr lang="en-IN" dirty="0"/>
          </a:p>
        </p:txBody>
      </p:sp>
      <p:pic>
        <p:nvPicPr>
          <p:cNvPr id="5" name="Content Placeholder 4">
            <a:extLst>
              <a:ext uri="{FF2B5EF4-FFF2-40B4-BE49-F238E27FC236}">
                <a16:creationId xmlns:a16="http://schemas.microsoft.com/office/drawing/2014/main" id="{CD7855D3-355C-4267-A79F-2CDDA403F80E}"/>
              </a:ext>
            </a:extLst>
          </p:cNvPr>
          <p:cNvPicPr>
            <a:picLocks noGrp="1" noChangeAspect="1"/>
          </p:cNvPicPr>
          <p:nvPr>
            <p:ph idx="1"/>
          </p:nvPr>
        </p:nvPicPr>
        <p:blipFill>
          <a:blip r:embed="rId2"/>
          <a:stretch>
            <a:fillRect/>
          </a:stretch>
        </p:blipFill>
        <p:spPr>
          <a:xfrm>
            <a:off x="827584" y="2564904"/>
            <a:ext cx="7772400" cy="3189491"/>
          </a:xfrm>
        </p:spPr>
      </p:pic>
    </p:spTree>
    <p:extLst>
      <p:ext uri="{BB962C8B-B14F-4D97-AF65-F5344CB8AC3E}">
        <p14:creationId xmlns:p14="http://schemas.microsoft.com/office/powerpoint/2010/main" val="26793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1A4606-3A4A-4B31-8842-FF7F874B3A98}"/>
              </a:ext>
            </a:extLst>
          </p:cNvPr>
          <p:cNvPicPr>
            <a:picLocks noChangeAspect="1"/>
          </p:cNvPicPr>
          <p:nvPr/>
        </p:nvPicPr>
        <p:blipFill>
          <a:blip r:embed="rId2"/>
          <a:stretch>
            <a:fillRect/>
          </a:stretch>
        </p:blipFill>
        <p:spPr>
          <a:xfrm>
            <a:off x="0" y="908720"/>
            <a:ext cx="9144000" cy="5616623"/>
          </a:xfrm>
          <a:prstGeom prst="rect">
            <a:avLst/>
          </a:prstGeom>
        </p:spPr>
      </p:pic>
    </p:spTree>
    <p:extLst>
      <p:ext uri="{BB962C8B-B14F-4D97-AF65-F5344CB8AC3E}">
        <p14:creationId xmlns:p14="http://schemas.microsoft.com/office/powerpoint/2010/main" val="8345243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91.8"/>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ducingPowerPoint2007">
  <a:themeElements>
    <a:clrScheme name="Custom 57">
      <a:dk1>
        <a:srgbClr val="262140"/>
      </a:dk1>
      <a:lt1>
        <a:srgbClr val="FFFFFF"/>
      </a:lt1>
      <a:dk2>
        <a:srgbClr val="3A3363"/>
      </a:dk2>
      <a:lt2>
        <a:srgbClr val="FFFFFF"/>
      </a:lt2>
      <a:accent1>
        <a:srgbClr val="F3D569"/>
      </a:accent1>
      <a:accent2>
        <a:srgbClr val="7DC6F3"/>
      </a:accent2>
      <a:accent3>
        <a:srgbClr val="F3D569"/>
      </a:accent3>
      <a:accent4>
        <a:srgbClr val="2F4B83"/>
      </a:accent4>
      <a:accent5>
        <a:srgbClr val="13C4D7"/>
      </a:accent5>
      <a:accent6>
        <a:srgbClr val="07AD85"/>
      </a:accent6>
      <a:hlink>
        <a:srgbClr val="ECBE18"/>
      </a:hlink>
      <a:folHlink>
        <a:srgbClr val="ECBE18"/>
      </a:folHlink>
    </a:clrScheme>
    <a:fontScheme name="Custom 33">
      <a:majorFont>
        <a:latin typeface="Microsoft Sans Serif"/>
        <a:ea typeface=""/>
        <a:cs typeface=""/>
      </a:majorFont>
      <a:minorFont>
        <a:latin typeface="Calibri"/>
        <a:ea typeface=""/>
        <a:cs typeface=""/>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53000"/>
                <a:satMod val="200000"/>
              </a:schemeClr>
              <a:schemeClr val="phClr">
                <a:tint val="78000"/>
                <a:satMod val="230000"/>
              </a:schemeClr>
            </a:duotone>
          </a:blip>
          <a:tile tx="0" ty="0" sx="90000" sy="90000" flip="none" algn="t"/>
        </a:blipFill>
      </a:bgFillStyleLst>
    </a:fmtScheme>
  </a:themeElements>
  <a:objectDefaults/>
  <a:extraClrSchemeLst/>
  <a:extLst>
    <a:ext uri="{05A4C25C-085E-4340-85A3-A5531E510DB2}">
      <thm15:themeFamily xmlns:thm15="http://schemas.microsoft.com/office/thememl/2012/main" name="TF10290551_School project solar system_RVA_v4.potx" id="{6936E391-12B9-401A-9B2C-D330D23EA4C5}" vid="{386534FD-8942-416F-B7BF-315BBC098E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C4F8C5F-3299-40B6-8D2E-B3BC119A914D}">
  <ds:schemaRefs>
    <ds:schemaRef ds:uri="http://schemas.microsoft.com/office/infopath/2007/PartnerControls"/>
    <ds:schemaRef ds:uri="http://schemas.microsoft.com/office/2006/documentManagement/types"/>
    <ds:schemaRef ds:uri="http://purl.org/dc/dcmitype/"/>
    <ds:schemaRef ds:uri="http://schemas.microsoft.com/office/2006/metadata/properties"/>
    <ds:schemaRef ds:uri="71af3243-3dd4-4a8d-8c0d-dd76da1f02a5"/>
    <ds:schemaRef ds:uri="http://schemas.openxmlformats.org/package/2006/metadata/core-properties"/>
    <ds:schemaRef ds:uri="http://purl.org/dc/elements/1.1/"/>
    <ds:schemaRef ds:uri="http://www.w3.org/XML/1998/namespace"/>
    <ds:schemaRef ds:uri="16c05727-aa75-4e4a-9b5f-8a80a1165891"/>
    <ds:schemaRef ds:uri="http://purl.org/dc/terms/"/>
  </ds:schemaRefs>
</ds:datastoreItem>
</file>

<file path=customXml/itemProps2.xml><?xml version="1.0" encoding="utf-8"?>
<ds:datastoreItem xmlns:ds="http://schemas.openxmlformats.org/officeDocument/2006/customXml" ds:itemID="{8BCF6E7E-493F-47E1-8622-B87CB797AA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15B2BAE-C6CF-4188-9933-F1A818150D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School project solar system</Template>
  <TotalTime>173</TotalTime>
  <Words>471</Words>
  <Application>Microsoft Office PowerPoint</Application>
  <PresentationFormat>On-screen Show (4:3)</PresentationFormat>
  <Paragraphs>54</Paragraphs>
  <Slides>16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Microsoft Sans Serif</vt:lpstr>
      <vt:lpstr>Wingdings</vt:lpstr>
      <vt:lpstr>Wingdings 2</vt:lpstr>
      <vt:lpstr>Wingdings 3</vt:lpstr>
      <vt:lpstr>IntroducingPowerPoint2007</vt:lpstr>
      <vt:lpstr>  haunting exo-planets  using            machine learning with nasa’s dataset</vt:lpstr>
      <vt:lpstr>ACKNOWLEDGEMENT</vt:lpstr>
      <vt:lpstr>What are exo-planets</vt:lpstr>
      <vt:lpstr>Nasa’s kepler telescope</vt:lpstr>
      <vt:lpstr>PowerPoint Presentation</vt:lpstr>
      <vt:lpstr>Why machine learning to haunt exoplanets</vt:lpstr>
      <vt:lpstr> haunting exo-planets using machine learning </vt:lpstr>
      <vt:lpstr>Examining data  I just examined data by importing dataset</vt:lpstr>
      <vt:lpstr>PowerPoint Presentation</vt:lpstr>
      <vt:lpstr>Classifying models</vt:lpstr>
      <vt:lpstr>1.Logistic regression model</vt:lpstr>
      <vt:lpstr>2.kneighboursclassifer</vt:lpstr>
      <vt:lpstr>3.Instantiate model</vt:lpstr>
      <vt:lpstr>Final output</vt:lpstr>
      <vt:lpstr>Conclusion and further work</vt:lpstr>
      <vt:lpstr>Project made by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out exo-planets using            machine learning with nasa dataset</dc:title>
  <dc:creator>vamsi krishna</dc:creator>
  <cp:lastModifiedBy>vamsi krishna</cp:lastModifiedBy>
  <cp:revision>23</cp:revision>
  <dcterms:created xsi:type="dcterms:W3CDTF">2021-07-12T13:14:05Z</dcterms:created>
  <dcterms:modified xsi:type="dcterms:W3CDTF">2021-07-13T17:16:41Z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